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05/05/2025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1029533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233" y="2265911"/>
            <a:ext cx="7222524" cy="3127723"/>
          </a:xfrm>
        </p:spPr>
        <p:txBody>
          <a:bodyPr>
            <a:normAutofit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Se informa a la ciudadanía que el Instituto Electoral de Coahuila no ha obtenido ingresos derivados del cobro de impuestos, derechos y/o aprovechamientos.</a:t>
            </a:r>
          </a:p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08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fracc. XLI.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Estadísticas sobre ingresos derivados de impuestos.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7FD4F56-8867-1405-AD1F-7FCA30D5B33E}"/>
              </a:ext>
            </a:extLst>
          </p:cNvPr>
          <p:cNvGrpSpPr/>
          <p:nvPr/>
        </p:nvGrpSpPr>
        <p:grpSpPr>
          <a:xfrm>
            <a:off x="5143002" y="75779"/>
            <a:ext cx="2687561" cy="1521913"/>
            <a:chOff x="5515535" y="242034"/>
            <a:chExt cx="2687561" cy="1521913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429CE9A3-3988-2867-53A5-D36541826C8B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30 de abril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2856B02F-A93F-3700-6A16-6EC75DEEDE88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CCBAED4C-4B73-282A-84EE-8887050381D4}"/>
                </a:ext>
              </a:extLst>
            </p:cNvPr>
            <p:cNvSpPr/>
            <p:nvPr/>
          </p:nvSpPr>
          <p:spPr>
            <a:xfrm>
              <a:off x="5515535" y="589077"/>
              <a:ext cx="174919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</a:t>
              </a:r>
              <a:r>
                <a:rPr lang="es-MX" sz="1200" b="1">
                  <a:solidFill>
                    <a:srgbClr val="8E5D95"/>
                  </a:solidFill>
                </a:rPr>
                <a:t>30 de abril </a:t>
              </a:r>
              <a:r>
                <a:rPr lang="es-ES" sz="1200" b="1" dirty="0">
                  <a:solidFill>
                    <a:srgbClr val="8E5D95"/>
                  </a:solidFill>
                </a:rPr>
                <a:t>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89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93</cp:revision>
  <dcterms:created xsi:type="dcterms:W3CDTF">2018-06-12T17:38:37Z</dcterms:created>
  <dcterms:modified xsi:type="dcterms:W3CDTF">2025-05-05T18:52:34Z</dcterms:modified>
</cp:coreProperties>
</file>